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7BCE"/>
    <a:srgbClr val="000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318" y="8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8F49-72CC-46A6-837F-F78931ABC9A1}" type="datetimeFigureOut">
              <a:rPr lang="fi-FI" smtClean="0"/>
              <a:t>10.8.2017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20A8-3DE4-412F-BA33-5726BDB699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29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8F49-72CC-46A6-837F-F78931ABC9A1}" type="datetimeFigureOut">
              <a:rPr lang="fi-FI" smtClean="0"/>
              <a:t>10.8.2017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20A8-3DE4-412F-BA33-5726BDB699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533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8F49-72CC-46A6-837F-F78931ABC9A1}" type="datetimeFigureOut">
              <a:rPr lang="fi-FI" smtClean="0"/>
              <a:t>10.8.2017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20A8-3DE4-412F-BA33-5726BDB699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8715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8F49-72CC-46A6-837F-F78931ABC9A1}" type="datetimeFigureOut">
              <a:rPr lang="fi-FI" smtClean="0"/>
              <a:t>10.8.2017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20A8-3DE4-412F-BA33-5726BDB699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18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8F49-72CC-46A6-837F-F78931ABC9A1}" type="datetimeFigureOut">
              <a:rPr lang="fi-FI" smtClean="0"/>
              <a:t>10.8.2017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20A8-3DE4-412F-BA33-5726BDB699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365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8F49-72CC-46A6-837F-F78931ABC9A1}" type="datetimeFigureOut">
              <a:rPr lang="fi-FI" smtClean="0"/>
              <a:t>10.8.2017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20A8-3DE4-412F-BA33-5726BDB699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639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8F49-72CC-46A6-837F-F78931ABC9A1}" type="datetimeFigureOut">
              <a:rPr lang="fi-FI" smtClean="0"/>
              <a:t>10.8.2017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20A8-3DE4-412F-BA33-5726BDB699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8F49-72CC-46A6-837F-F78931ABC9A1}" type="datetimeFigureOut">
              <a:rPr lang="fi-FI" smtClean="0"/>
              <a:t>10.8.2017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20A8-3DE4-412F-BA33-5726BDB699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3165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8F49-72CC-46A6-837F-F78931ABC9A1}" type="datetimeFigureOut">
              <a:rPr lang="fi-FI" smtClean="0"/>
              <a:t>10.8.2017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20A8-3DE4-412F-BA33-5726BDB699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4086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8F49-72CC-46A6-837F-F78931ABC9A1}" type="datetimeFigureOut">
              <a:rPr lang="fi-FI" smtClean="0"/>
              <a:t>10.8.2017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20A8-3DE4-412F-BA33-5726BDB699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42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8F49-72CC-46A6-837F-F78931ABC9A1}" type="datetimeFigureOut">
              <a:rPr lang="fi-FI" smtClean="0"/>
              <a:t>10.8.2017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20A8-3DE4-412F-BA33-5726BDB699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408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08F49-72CC-46A6-837F-F78931ABC9A1}" type="datetimeFigureOut">
              <a:rPr lang="fi-FI" smtClean="0"/>
              <a:t>10.8.2017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120A8-3DE4-412F-BA33-5726BDB699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783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6004" y="21162"/>
            <a:ext cx="6858000" cy="9906000"/>
          </a:xfrm>
          <a:gradFill flip="none" rotWithShape="1">
            <a:gsLst>
              <a:gs pos="4000">
                <a:srgbClr val="367BCE"/>
              </a:gs>
              <a:gs pos="22000">
                <a:srgbClr val="D4DEFF"/>
              </a:gs>
              <a:gs pos="83000">
                <a:srgbClr val="D4DEFF"/>
              </a:gs>
              <a:gs pos="95000">
                <a:srgbClr val="96AB94"/>
              </a:gs>
            </a:gsLst>
            <a:lin ang="2700000" scaled="1"/>
            <a:tileRect/>
          </a:gradFill>
          <a:ln>
            <a:solidFill>
              <a:srgbClr val="FFFF0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fi-FI" sz="1400" b="1" dirty="0" smtClean="0">
                <a:effectLst>
                  <a:glow>
                    <a:schemeClr val="accent1"/>
                  </a:glow>
                </a:effectLst>
                <a:latin typeface="Cooper Black" panose="0208090404030B020404" pitchFamily="18" charset="0"/>
                <a:cs typeface="Andalus" panose="02020603050405020304" pitchFamily="18" charset="-78"/>
              </a:rPr>
              <a:t/>
            </a:r>
            <a:br>
              <a:rPr lang="fi-FI" sz="1400" b="1" dirty="0" smtClean="0">
                <a:effectLst>
                  <a:glow>
                    <a:schemeClr val="accent1"/>
                  </a:glow>
                </a:effectLst>
                <a:latin typeface="Cooper Black" panose="0208090404030B020404" pitchFamily="18" charset="0"/>
                <a:cs typeface="Andalus" panose="02020603050405020304" pitchFamily="18" charset="-78"/>
              </a:rPr>
            </a:br>
            <a:r>
              <a:rPr lang="fi-FI" sz="1200" b="1" dirty="0" smtClean="0">
                <a:effectLst>
                  <a:glow>
                    <a:schemeClr val="accent1"/>
                  </a:glow>
                </a:effectLst>
                <a:latin typeface="Californian FB" panose="0207040306080B030204" pitchFamily="18" charset="0"/>
                <a:cs typeface="Andalus" panose="02020603050405020304" pitchFamily="18" charset="-78"/>
              </a:rPr>
              <a:t/>
            </a:r>
            <a:br>
              <a:rPr lang="fi-FI" sz="1200" b="1" dirty="0" smtClean="0">
                <a:effectLst>
                  <a:glow>
                    <a:schemeClr val="accent1"/>
                  </a:glow>
                </a:effectLst>
                <a:latin typeface="Californian FB" panose="0207040306080B030204" pitchFamily="18" charset="0"/>
                <a:cs typeface="Andalus" panose="02020603050405020304" pitchFamily="18" charset="-78"/>
              </a:rPr>
            </a:br>
            <a: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fi-FI" sz="12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fi-FI" sz="24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fi-FI" sz="2400" b="1" dirty="0" smtClean="0">
                <a:solidFill>
                  <a:schemeClr val="accent1"/>
                </a:solidFill>
                <a:effectLst>
                  <a:glow>
                    <a:schemeClr val="accent1"/>
                  </a:glo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fi-FI" sz="16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glow>
                    <a:schemeClr val="accent1"/>
                  </a:glow>
                </a:effectLst>
                <a:latin typeface="Californian FB" panose="0207040306080B030204" pitchFamily="18" charset="0"/>
                <a:cs typeface="Andalus" panose="02020603050405020304" pitchFamily="18" charset="-78"/>
              </a:rPr>
              <a:t/>
            </a:r>
            <a:br>
              <a:rPr lang="fi-FI" sz="16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glow>
                    <a:schemeClr val="accent1"/>
                  </a:glow>
                </a:effectLst>
                <a:latin typeface="Californian FB" panose="0207040306080B030204" pitchFamily="18" charset="0"/>
                <a:cs typeface="Andalus" panose="02020603050405020304" pitchFamily="18" charset="-78"/>
              </a:rPr>
            </a:br>
            <a:r>
              <a:rPr lang="fi-FI" sz="1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glow>
                    <a:schemeClr val="accent1"/>
                  </a:glow>
                </a:effectLst>
                <a:latin typeface="Californian FB" panose="0207040306080B030204" pitchFamily="18" charset="0"/>
                <a:cs typeface="Andalus" panose="02020603050405020304" pitchFamily="18" charset="-78"/>
              </a:rPr>
              <a:t/>
            </a:r>
            <a:br>
              <a:rPr lang="fi-FI" sz="18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glow>
                    <a:schemeClr val="accent1"/>
                  </a:glow>
                </a:effectLst>
                <a:latin typeface="Californian FB" panose="0207040306080B030204" pitchFamily="18" charset="0"/>
                <a:cs typeface="Andalus" panose="02020603050405020304" pitchFamily="18" charset="-78"/>
              </a:rPr>
            </a:br>
            <a:r>
              <a:rPr lang="fi-FI" sz="14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glow>
                    <a:schemeClr val="accent1"/>
                  </a:glow>
                </a:effectLst>
                <a:latin typeface="Californian FB" panose="0207040306080B030204" pitchFamily="18" charset="0"/>
                <a:cs typeface="Andalus" panose="02020603050405020304" pitchFamily="18" charset="-78"/>
              </a:rPr>
              <a:t/>
            </a:r>
            <a:br>
              <a:rPr lang="fi-FI" sz="14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glow>
                    <a:schemeClr val="accent1"/>
                  </a:glow>
                </a:effectLst>
                <a:latin typeface="Californian FB" panose="0207040306080B030204" pitchFamily="18" charset="0"/>
                <a:cs typeface="Andalus" panose="02020603050405020304" pitchFamily="18" charset="-78"/>
              </a:rPr>
            </a:br>
            <a:r>
              <a:rPr lang="fi-FI" sz="14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glow>
                    <a:schemeClr val="accent1"/>
                  </a:glow>
                </a:effectLst>
                <a:latin typeface="Californian FB" panose="0207040306080B030204" pitchFamily="18" charset="0"/>
              </a:rPr>
              <a:t/>
            </a:r>
            <a:br>
              <a:rPr lang="fi-FI" sz="14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glow>
                    <a:schemeClr val="accent1"/>
                  </a:glow>
                </a:effectLst>
                <a:latin typeface="Californian FB" panose="0207040306080B030204" pitchFamily="18" charset="0"/>
              </a:rPr>
            </a:br>
            <a:endParaRPr lang="fi-FI" sz="1400" b="1" dirty="0">
              <a:ln>
                <a:solidFill>
                  <a:schemeClr val="tx2">
                    <a:lumMod val="75000"/>
                  </a:schemeClr>
                </a:solidFill>
              </a:ln>
              <a:effectLst>
                <a:glow>
                  <a:schemeClr val="accent1"/>
                </a:glow>
              </a:effectLst>
              <a:latin typeface="Californian FB" panose="0207040306080B030204" pitchFamily="18" charset="0"/>
              <a:cs typeface="Andalus" panose="02020603050405020304" pitchFamily="18" charset="-78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244559"/>
            <a:ext cx="1584176" cy="170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64" y="9178654"/>
            <a:ext cx="2376264" cy="384887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0" y="7980238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glow>
                    <a:schemeClr val="accent1"/>
                  </a:glow>
                </a:effectLst>
                <a:latin typeface="Californian FB" panose="0207040306080B030204" pitchFamily="18" charset="0"/>
                <a:cs typeface="Andalus" panose="02020603050405020304" pitchFamily="18" charset="-78"/>
              </a:rPr>
              <a:t>Merikoski SBT</a:t>
            </a:r>
            <a:br>
              <a:rPr lang="fi-FI" sz="1400" b="1" dirty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glow>
                    <a:schemeClr val="accent1"/>
                  </a:glow>
                </a:effectLst>
                <a:latin typeface="Californian FB" panose="0207040306080B030204" pitchFamily="18" charset="0"/>
                <a:cs typeface="Andalus" panose="02020603050405020304" pitchFamily="18" charset="-78"/>
              </a:rPr>
            </a:br>
            <a:r>
              <a:rPr lang="fi-FI" sz="1400" b="1" dirty="0" err="1" smtClean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glow>
                    <a:schemeClr val="accent1"/>
                  </a:glow>
                </a:effectLst>
                <a:latin typeface="Californian FB" panose="0207040306080B030204" pitchFamily="18" charset="0"/>
                <a:cs typeface="Andalus" panose="02020603050405020304" pitchFamily="18" charset="-78"/>
              </a:rPr>
              <a:t>www.merikoskisbt.net</a:t>
            </a:r>
            <a:r>
              <a:rPr lang="fi-FI" sz="1400" b="1" dirty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glow>
                    <a:schemeClr val="accent1"/>
                  </a:glow>
                </a:effectLst>
                <a:latin typeface="Californian FB" panose="0207040306080B030204" pitchFamily="18" charset="0"/>
                <a:cs typeface="Andalus" panose="02020603050405020304" pitchFamily="18" charset="-78"/>
              </a:rPr>
              <a:t/>
            </a:r>
            <a:br>
              <a:rPr lang="fi-FI" sz="1400" b="1" dirty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glow>
                    <a:schemeClr val="accent1"/>
                  </a:glow>
                </a:effectLst>
                <a:latin typeface="Californian FB" panose="0207040306080B030204" pitchFamily="18" charset="0"/>
                <a:cs typeface="Andalus" panose="02020603050405020304" pitchFamily="18" charset="-78"/>
              </a:rPr>
            </a:br>
            <a:r>
              <a:rPr lang="fi-FI" sz="1400" b="1" dirty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glow>
                    <a:schemeClr val="accent1"/>
                  </a:glow>
                </a:effectLst>
                <a:latin typeface="Californian FB" panose="0207040306080B030204" pitchFamily="18" charset="0"/>
              </a:rPr>
              <a:t>Tarjoaa mahdollisuuden harrastaa salibandyä </a:t>
            </a:r>
            <a:br>
              <a:rPr lang="fi-FI" sz="1400" b="1" dirty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glow>
                    <a:schemeClr val="accent1"/>
                  </a:glow>
                </a:effectLst>
                <a:latin typeface="Californian FB" panose="0207040306080B030204" pitchFamily="18" charset="0"/>
              </a:rPr>
            </a:br>
            <a:r>
              <a:rPr lang="fi-FI" sz="1400" b="1" dirty="0">
                <a:ln>
                  <a:solidFill>
                    <a:schemeClr val="tx2">
                      <a:lumMod val="75000"/>
                    </a:schemeClr>
                  </a:solidFill>
                </a:ln>
                <a:effectLst>
                  <a:glow>
                    <a:schemeClr val="accent1"/>
                  </a:glow>
                </a:effectLst>
                <a:latin typeface="Californian FB" panose="0207040306080B030204" pitchFamily="18" charset="0"/>
              </a:rPr>
              <a:t>sekä kilpa- että harrastejoukkueissa</a:t>
            </a:r>
            <a:endParaRPr lang="fi-FI" sz="1400" dirty="0"/>
          </a:p>
        </p:txBody>
      </p:sp>
      <p:sp>
        <p:nvSpPr>
          <p:cNvPr id="7" name="Tekstiruutu 6"/>
          <p:cNvSpPr txBox="1"/>
          <p:nvPr/>
        </p:nvSpPr>
        <p:spPr>
          <a:xfrm>
            <a:off x="332656" y="1784648"/>
            <a:ext cx="61926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 smtClean="0"/>
          </a:p>
          <a:p>
            <a:pPr algn="ctr"/>
            <a:endParaRPr lang="fi-FI" dirty="0">
              <a:latin typeface="Californian FB" panose="0207040306080B030204" pitchFamily="18" charset="0"/>
            </a:endParaRPr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569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</Words>
  <Application>Microsoft Office PowerPoint</Application>
  <PresentationFormat>A4-paperi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                    </vt:lpstr>
    </vt:vector>
  </TitlesOfParts>
  <Company>Oulun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Pelaajahaku -05 ikäluokkaan (E2)  kaudelle 2015-2016 on nyt käynnissä!    Ota yhteyttä olit sitten uusi tai jo useamman vuoden pelannut, niin pääset tutustumaan joukkueiden harjoituksiin jo kuluvan kauden aikana.   Motivoituneimmista ja hyvät lajitaidot omaavista pelaajista kokoamme -05 Edustusjoukkueen touko-kesäkuun aikana.   Ilmoittautumisen yhteydessä kerrothan kauanko olet salibandya pelannut, jotta voimme ohjata tasoasi vastaavaan joukkueeseen.   Ilmoittautumiset: maritaylitarvas@gmail.com Merikoski SBT</dc:title>
  <dc:creator>Ylitarvas Marita</dc:creator>
  <cp:lastModifiedBy>Ylitarvas Marita</cp:lastModifiedBy>
  <cp:revision>22</cp:revision>
  <cp:lastPrinted>2015-03-24T06:58:19Z</cp:lastPrinted>
  <dcterms:created xsi:type="dcterms:W3CDTF">2015-03-22T18:44:16Z</dcterms:created>
  <dcterms:modified xsi:type="dcterms:W3CDTF">2017-08-10T11:14:54Z</dcterms:modified>
</cp:coreProperties>
</file>